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  <p:sldMasterId id="2147483864" r:id="rId5"/>
    <p:sldMasterId id="2147483869" r:id="rId6"/>
    <p:sldMasterId id="2147483874" r:id="rId7"/>
  </p:sldMasterIdLst>
  <p:notesMasterIdLst>
    <p:notesMasterId r:id="rId23"/>
  </p:notesMasterIdLst>
  <p:sldIdLst>
    <p:sldId id="256" r:id="rId8"/>
    <p:sldId id="261" r:id="rId9"/>
    <p:sldId id="740" r:id="rId10"/>
    <p:sldId id="741" r:id="rId11"/>
    <p:sldId id="723" r:id="rId12"/>
    <p:sldId id="742" r:id="rId13"/>
    <p:sldId id="743" r:id="rId14"/>
    <p:sldId id="744" r:id="rId15"/>
    <p:sldId id="746" r:id="rId16"/>
    <p:sldId id="747" r:id="rId17"/>
    <p:sldId id="748" r:id="rId18"/>
    <p:sldId id="258" r:id="rId19"/>
    <p:sldId id="259" r:id="rId20"/>
    <p:sldId id="26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92" d="100"/>
          <a:sy n="92" d="100"/>
        </p:scale>
        <p:origin x="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Relationship Id="rId4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Relationship Id="rId4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compatible with an Intel Core – i5 processor, 8 GB RAM and 128 GB of SSD (tested)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  <dgm:extLst/>
    </dgm:pt>
    <dgm:pt modelId="{E39563C5-C199-4F5B-A899-8CC071034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Microsoft </a:t>
          </a:r>
          <a:r>
            <a:rPr lang="en-US" dirty="0" err="1"/>
            <a:t>sql</a:t>
          </a:r>
          <a:r>
            <a:rPr lang="en-US" dirty="0"/>
            <a:t> server 2014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  <dgm:extLst/>
    </dgm:pt>
    <dgm:pt modelId="{15B1A768-2666-4AB4-BDA7-F0E3C4160D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Microsoft Windows 10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  <dgm:extLst/>
    </dgm:pt>
    <dgm:pt modelId="{3AA5586A-C40E-4DDA-98A5-6545F36F4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Netbeans</a:t>
          </a:r>
          <a:r>
            <a:rPr lang="en-US" dirty="0"/>
            <a:t> IDE 8.2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  <dgm:extLst/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  <dgm:extLst/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</dgm:spPr>
      <dgm:extLst/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  <dgm:extLst/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48E813-4459-4B63-9360-D2CA978144F6}">
      <dgm:prSet phldrT="[Text]"/>
      <dgm:spPr/>
      <dgm:t>
        <a:bodyPr/>
        <a:lstStyle/>
        <a:p>
          <a:r>
            <a:rPr lang="en-US" dirty="0"/>
            <a:t>Good </a:t>
          </a:r>
        </a:p>
        <a:p>
          <a:r>
            <a:rPr lang="en-US" dirty="0"/>
            <a:t>Display </a:t>
          </a:r>
        </a:p>
      </dgm:t>
    </dgm:pt>
    <dgm:pt modelId="{DB703676-2A02-40C0-8D19-B1740BA13EAF}" type="parTrans" cxnId="{9523870F-D5F6-4EE4-9D0E-98036F772042}">
      <dgm:prSet/>
      <dgm:spPr/>
      <dgm:t>
        <a:bodyPr/>
        <a:lstStyle/>
        <a:p>
          <a:endParaRPr lang="en-US"/>
        </a:p>
      </dgm:t>
    </dgm:pt>
    <dgm:pt modelId="{AD34E5BA-C68C-46C7-94AE-AB69E454AEC4}" type="sibTrans" cxnId="{9523870F-D5F6-4EE4-9D0E-98036F772042}">
      <dgm:prSet/>
      <dgm:spPr/>
      <dgm:t>
        <a:bodyPr/>
        <a:lstStyle/>
        <a:p>
          <a:endParaRPr lang="en-US"/>
        </a:p>
      </dgm:t>
    </dgm:pt>
    <dgm:pt modelId="{B13EC5CF-C62E-4A1A-AFF1-DA503C372747}">
      <dgm:prSet phldrT="[Text]"/>
      <dgm:spPr/>
      <dgm:t>
        <a:bodyPr/>
        <a:lstStyle/>
        <a:p>
          <a:r>
            <a:rPr lang="en-US" dirty="0"/>
            <a:t>Connected with </a:t>
          </a:r>
          <a:r>
            <a:rPr lang="en-US" dirty="0" err="1"/>
            <a:t>sql</a:t>
          </a:r>
          <a:r>
            <a:rPr lang="en-US" dirty="0"/>
            <a:t> </a:t>
          </a:r>
        </a:p>
      </dgm:t>
    </dgm:pt>
    <dgm:pt modelId="{FB68FE19-9F2E-486B-80A5-07A8B5F267F1}" type="sibTrans" cxnId="{BCA54C76-07AE-4A1B-B8AF-A549CC926EAF}">
      <dgm:prSet/>
      <dgm:spPr/>
      <dgm:t>
        <a:bodyPr/>
        <a:lstStyle/>
        <a:p>
          <a:endParaRPr lang="en-US"/>
        </a:p>
      </dgm:t>
    </dgm:pt>
    <dgm:pt modelId="{250B1E8C-3A8B-4C05-B652-E4188FE4F78F}" type="parTrans" cxnId="{BCA54C76-07AE-4A1B-B8AF-A549CC926EAF}">
      <dgm:prSet/>
      <dgm:spPr/>
      <dgm:t>
        <a:bodyPr/>
        <a:lstStyle/>
        <a:p>
          <a:endParaRPr lang="en-US"/>
        </a:p>
      </dgm:t>
    </dgm:pt>
    <dgm:pt modelId="{5967A42A-992F-4FDA-A7BF-040A6ACCB03C}">
      <dgm:prSet phldrT="[Text]"/>
      <dgm:spPr/>
      <dgm:t>
        <a:bodyPr/>
        <a:lstStyle/>
        <a:p>
          <a:r>
            <a:rPr lang="en-US" dirty="0"/>
            <a:t>the work of the Indonesian people </a:t>
          </a:r>
        </a:p>
      </dgm:t>
    </dgm:pt>
    <dgm:pt modelId="{42ABD298-0EE6-4B76-B809-8A6DA6D143D8}" type="sibTrans" cxnId="{D8E51D10-1C86-4C49-B582-0876726AF5A4}">
      <dgm:prSet/>
      <dgm:spPr/>
      <dgm:t>
        <a:bodyPr/>
        <a:lstStyle/>
        <a:p>
          <a:endParaRPr lang="en-US"/>
        </a:p>
      </dgm:t>
    </dgm:pt>
    <dgm:pt modelId="{A03DAD7C-77BC-4D6F-8EC5-F2C93B21D176}" type="parTrans" cxnId="{D8E51D10-1C86-4C49-B582-0876726AF5A4}">
      <dgm:prSet/>
      <dgm:spPr/>
      <dgm:t>
        <a:bodyPr/>
        <a:lstStyle/>
        <a:p>
          <a:endParaRPr lang="en-US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</dgm:pt>
    <dgm:pt modelId="{71D4558D-159A-47DE-A94F-521C32D12BF0}" type="pres">
      <dgm:prSet presAssocID="{AF48E813-4459-4B63-9360-D2CA978144F6}" presName="arrow" presStyleLbl="node1" presStyleIdx="0" presStyleCnt="3">
        <dgm:presLayoutVars>
          <dgm:bulletEnabled val="1"/>
        </dgm:presLayoutVars>
      </dgm:prSet>
      <dgm:spPr/>
    </dgm:pt>
    <dgm:pt modelId="{3DCA436E-A06E-419C-933D-824314FA18DD}" type="pres">
      <dgm:prSet presAssocID="{5967A42A-992F-4FDA-A7BF-040A6ACCB03C}" presName="arrow" presStyleLbl="node1" presStyleIdx="1" presStyleCnt="3" custRadScaleRad="120754" custRadScaleInc="-5832">
        <dgm:presLayoutVars>
          <dgm:bulletEnabled val="1"/>
        </dgm:presLayoutVars>
      </dgm:prSet>
      <dgm:spPr/>
    </dgm:pt>
    <dgm:pt modelId="{AB6E8487-3FDE-4982-AEDD-44690A8ABD93}" type="pres">
      <dgm:prSet presAssocID="{B13EC5CF-C62E-4A1A-AFF1-DA503C372747}" presName="arrow" presStyleLbl="node1" presStyleIdx="2" presStyleCnt="3" custRadScaleRad="112519" custRadScaleInc="4338">
        <dgm:presLayoutVars>
          <dgm:bulletEnabled val="1"/>
        </dgm:presLayoutVars>
      </dgm:prSet>
      <dgm:spPr/>
    </dgm:pt>
  </dgm:ptLst>
  <dgm:cxnLst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BCA54C76-07AE-4A1B-B8AF-A549CC926EAF}" srcId="{4F62F2DA-D7F2-4FF6-84BA-5F139A7912D1}" destId="{B13EC5CF-C62E-4A1A-AFF1-DA503C372747}" srcOrd="2" destOrd="0" parTransId="{250B1E8C-3A8B-4C05-B652-E4188FE4F78F}" sibTransId="{FB68FE19-9F2E-486B-80A5-07A8B5F267F1}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77E46F2C-D4FD-4280-8844-BA9B90A7AA89}" type="presParOf" srcId="{9DE0F8F4-36B0-4743-B908-0EE3F43352CB}" destId="{AB6E8487-3FDE-4982-AEDD-44690A8ABD93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/>
      <dgm:spPr>
        <a:xfrm>
          <a:off x="52549" y="2233845"/>
          <a:ext cx="3221343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Consumer</a:t>
          </a:r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noProof="0"/>
        </a:p>
      </dgm:t>
    </dgm:pt>
    <dgm:pt modelId="{6C7ABDD8-2116-4572-BFF1-942DE135219B}">
      <dgm:prSet/>
      <dgm:spPr>
        <a:xfrm>
          <a:off x="3837628" y="2233845"/>
          <a:ext cx="3221343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noProof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Competitor</a:t>
          </a:r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noProof="0"/>
        </a:p>
      </dgm:t>
    </dgm:pt>
    <dgm:pt modelId="{44509D9E-58EE-4039-82A1-2A79116ACC93}">
      <dgm:prSet/>
      <dgm:spPr>
        <a:xfrm>
          <a:off x="7622707" y="2233845"/>
          <a:ext cx="3221343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noProof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Market</a:t>
          </a:r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noProof="0"/>
        </a:p>
      </dgm:t>
    </dgm:pt>
    <dgm:pt modelId="{731CB9B8-9C9E-4777-B5E5-0C650C1CF671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0F838767-051F-4A41-B5BD-34FB3C75F12B}" type="pres">
      <dgm:prSet presAssocID="{BEC2E38C-B9EA-4AC4-87C3-18C259F9401A}" presName="compNode" presStyleCnt="0"/>
      <dgm:spPr/>
    </dgm:pt>
    <dgm:pt modelId="{5A075809-8C75-4E04-803F-AFF163039B65}" type="pres">
      <dgm:prSet presAssocID="{BEC2E38C-B9EA-4AC4-87C3-18C259F9401A}" presName="iconRect" presStyleLbl="node1" presStyleIdx="0" presStyleCnt="3" custLinFactNeighborX="-32686" custLinFactNeighborY="-573"/>
      <dgm:spPr>
        <a:xfrm>
          <a:off x="938418" y="401284"/>
          <a:ext cx="1449604" cy="144960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1FEAC64-1B83-4E3A-AA87-4304788BDB55}" type="pres">
      <dgm:prSet presAssocID="{BEC2E38C-B9EA-4AC4-87C3-18C259F9401A}" presName="spaceRect" presStyleCnt="0"/>
      <dgm:spPr/>
    </dgm:pt>
    <dgm:pt modelId="{E15304F6-1159-42A1-9C34-3730AFDDA2CD}" type="pres">
      <dgm:prSet presAssocID="{BEC2E38C-B9EA-4AC4-87C3-18C259F9401A}" presName="textRect" presStyleLbl="revTx" presStyleIdx="0" presStyleCnt="3" custLinFactNeighborX="-12211" custLinFactNeighborY="-23335">
        <dgm:presLayoutVars>
          <dgm:chMax val="1"/>
          <dgm:chPref val="1"/>
        </dgm:presLayoutVars>
      </dgm:prSet>
      <dgm:spPr/>
    </dgm:pt>
    <dgm:pt modelId="{5EF07DF1-4052-44A1-A0AF-0A363D6B0630}" type="pres">
      <dgm:prSet presAssocID="{257D8D46-D708-441A-9A94-08C16FB98397}" presName="sibTrans" presStyleCnt="0"/>
      <dgm:spPr/>
    </dgm:pt>
    <dgm:pt modelId="{076BEFD0-E9ED-4E7F-9673-6E011B5A08E2}" type="pres">
      <dgm:prSet presAssocID="{6C7ABDD8-2116-4572-BFF1-942DE135219B}" presName="compNode" presStyleCnt="0"/>
      <dgm:spPr/>
    </dgm:pt>
    <dgm:pt modelId="{149365D4-02F1-45AD-91FD-EDDC4F0E9A67}" type="pres">
      <dgm:prSet presAssocID="{6C7ABDD8-2116-4572-BFF1-942DE135219B}" presName="iconRect" presStyleLbl="node1" presStyleIdx="1" presStyleCnt="3"/>
      <dgm:spPr>
        <a:xfrm>
          <a:off x="4723497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447A0DDA-36E4-40AA-925D-E48F6CE3CB04}" type="pres">
      <dgm:prSet presAssocID="{6C7ABDD8-2116-4572-BFF1-942DE135219B}" presName="spaceRect" presStyleCnt="0"/>
      <dgm:spPr/>
    </dgm:pt>
    <dgm:pt modelId="{4BFFB028-C0D7-44EE-803C-2FE7CB0A5632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BD707A12-FF25-4CE0-97F9-4B4B6BAF0972}" type="pres">
      <dgm:prSet presAssocID="{59BC6248-0FAC-49D0-8357-FB965100BBEE}" presName="sibTrans" presStyleCnt="0"/>
      <dgm:spPr/>
    </dgm:pt>
    <dgm:pt modelId="{5CC278AE-9618-4F63-A36B-DABFF003969D}" type="pres">
      <dgm:prSet presAssocID="{44509D9E-58EE-4039-82A1-2A79116ACC93}" presName="compNode" presStyleCnt="0"/>
      <dgm:spPr/>
    </dgm:pt>
    <dgm:pt modelId="{72D006BC-B9B3-458C-9768-07D20D6CD37A}" type="pres">
      <dgm:prSet presAssocID="{44509D9E-58EE-4039-82A1-2A79116ACC93}" presName="iconRect" presStyleLbl="node1" presStyleIdx="2" presStyleCnt="3"/>
      <dgm:spPr>
        <a:xfrm>
          <a:off x="8508576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1CA841E-18DE-4CC2-894E-42813BF3A61C}" type="pres">
      <dgm:prSet presAssocID="{44509D9E-58EE-4039-82A1-2A79116ACC93}" presName="spaceRect" presStyleCnt="0"/>
      <dgm:spPr/>
    </dgm:pt>
    <dgm:pt modelId="{7A8D41E0-D064-4F64-B2E2-37349575417C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D9BD25-E96B-4410-A062-9484C5CE02DA}" type="presOf" srcId="{1AF866C9-4A03-4AD4-8E51-2BAE1EB6D173}" destId="{731CB9B8-9C9E-4777-B5E5-0C650C1CF671}" srcOrd="0" destOrd="0" presId="urn:microsoft.com/office/officeart/2018/2/layout/Icon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27509A94-55FC-46A0-A9A6-A22BC85E8597}" type="presOf" srcId="{6C7ABDD8-2116-4572-BFF1-942DE135219B}" destId="{4BFFB028-C0D7-44EE-803C-2FE7CB0A5632}" srcOrd="0" destOrd="0" presId="urn:microsoft.com/office/officeart/2018/2/layout/IconLabelList"/>
    <dgm:cxn modelId="{5A02ECB6-7367-493F-9D45-440E8F6BA283}" type="presOf" srcId="{44509D9E-58EE-4039-82A1-2A79116ACC93}" destId="{7A8D41E0-D064-4F64-B2E2-37349575417C}" srcOrd="0" destOrd="0" presId="urn:microsoft.com/office/officeart/2018/2/layout/IconLabelList"/>
    <dgm:cxn modelId="{2FC20AD0-E211-4DAB-A7E2-76FB18A84C4C}" type="presOf" srcId="{BEC2E38C-B9EA-4AC4-87C3-18C259F9401A}" destId="{E15304F6-1159-42A1-9C34-3730AFDDA2CD}" srcOrd="0" destOrd="0" presId="urn:microsoft.com/office/officeart/2018/2/layout/IconLabelList"/>
    <dgm:cxn modelId="{1DAC79F4-86A2-4FF2-973C-E58AD2F0F8A9}" type="presParOf" srcId="{731CB9B8-9C9E-4777-B5E5-0C650C1CF671}" destId="{0F838767-051F-4A41-B5BD-34FB3C75F12B}" srcOrd="0" destOrd="0" presId="urn:microsoft.com/office/officeart/2018/2/layout/IconLabelList"/>
    <dgm:cxn modelId="{C7E8690E-516D-4499-BDF5-191A25F02037}" type="presParOf" srcId="{0F838767-051F-4A41-B5BD-34FB3C75F12B}" destId="{5A075809-8C75-4E04-803F-AFF163039B65}" srcOrd="0" destOrd="0" presId="urn:microsoft.com/office/officeart/2018/2/layout/IconLabelList"/>
    <dgm:cxn modelId="{9A5CBF75-80AD-4A7D-97A2-4D65DA7FC8AD}" type="presParOf" srcId="{0F838767-051F-4A41-B5BD-34FB3C75F12B}" destId="{61FEAC64-1B83-4E3A-AA87-4304788BDB55}" srcOrd="1" destOrd="0" presId="urn:microsoft.com/office/officeart/2018/2/layout/IconLabelList"/>
    <dgm:cxn modelId="{5E64FA2A-8C48-4725-82DB-EBF6A2443D54}" type="presParOf" srcId="{0F838767-051F-4A41-B5BD-34FB3C75F12B}" destId="{E15304F6-1159-42A1-9C34-3730AFDDA2CD}" srcOrd="2" destOrd="0" presId="urn:microsoft.com/office/officeart/2018/2/layout/IconLabelList"/>
    <dgm:cxn modelId="{BE88A013-45F8-4A54-AB05-45FD35ADC38F}" type="presParOf" srcId="{731CB9B8-9C9E-4777-B5E5-0C650C1CF671}" destId="{5EF07DF1-4052-44A1-A0AF-0A363D6B0630}" srcOrd="1" destOrd="0" presId="urn:microsoft.com/office/officeart/2018/2/layout/IconLabelList"/>
    <dgm:cxn modelId="{9AC2D573-1C38-45BC-8067-16F43F77C5C0}" type="presParOf" srcId="{731CB9B8-9C9E-4777-B5E5-0C650C1CF671}" destId="{076BEFD0-E9ED-4E7F-9673-6E011B5A08E2}" srcOrd="2" destOrd="0" presId="urn:microsoft.com/office/officeart/2018/2/layout/IconLabelList"/>
    <dgm:cxn modelId="{B194EC7C-050A-4B04-A866-3DAB87F9E173}" type="presParOf" srcId="{076BEFD0-E9ED-4E7F-9673-6E011B5A08E2}" destId="{149365D4-02F1-45AD-91FD-EDDC4F0E9A67}" srcOrd="0" destOrd="0" presId="urn:microsoft.com/office/officeart/2018/2/layout/IconLabelList"/>
    <dgm:cxn modelId="{33789C51-F098-4835-AC2F-FAF87397EF84}" type="presParOf" srcId="{076BEFD0-E9ED-4E7F-9673-6E011B5A08E2}" destId="{447A0DDA-36E4-40AA-925D-E48F6CE3CB04}" srcOrd="1" destOrd="0" presId="urn:microsoft.com/office/officeart/2018/2/layout/IconLabelList"/>
    <dgm:cxn modelId="{255FDD29-5710-4FC9-863C-C220C7442AE7}" type="presParOf" srcId="{076BEFD0-E9ED-4E7F-9673-6E011B5A08E2}" destId="{4BFFB028-C0D7-44EE-803C-2FE7CB0A5632}" srcOrd="2" destOrd="0" presId="urn:microsoft.com/office/officeart/2018/2/layout/IconLabelList"/>
    <dgm:cxn modelId="{731028BA-21F4-4D07-8496-65CB56591CE5}" type="presParOf" srcId="{731CB9B8-9C9E-4777-B5E5-0C650C1CF671}" destId="{BD707A12-FF25-4CE0-97F9-4B4B6BAF0972}" srcOrd="3" destOrd="0" presId="urn:microsoft.com/office/officeart/2018/2/layout/IconLabelList"/>
    <dgm:cxn modelId="{154AD7BE-B962-4212-9F3B-E5F9DB8DDE7D}" type="presParOf" srcId="{731CB9B8-9C9E-4777-B5E5-0C650C1CF671}" destId="{5CC278AE-9618-4F63-A36B-DABFF003969D}" srcOrd="4" destOrd="0" presId="urn:microsoft.com/office/officeart/2018/2/layout/IconLabelList"/>
    <dgm:cxn modelId="{4E79B4FC-C1F5-4F20-9EF8-4F94FD2D8A6D}" type="presParOf" srcId="{5CC278AE-9618-4F63-A36B-DABFF003969D}" destId="{72D006BC-B9B3-458C-9768-07D20D6CD37A}" srcOrd="0" destOrd="0" presId="urn:microsoft.com/office/officeart/2018/2/layout/IconLabelList"/>
    <dgm:cxn modelId="{A5C54848-9E78-49FD-9EF1-C095038B5AD4}" type="presParOf" srcId="{5CC278AE-9618-4F63-A36B-DABFF003969D}" destId="{E1CA841E-18DE-4CC2-894E-42813BF3A61C}" srcOrd="1" destOrd="0" presId="urn:microsoft.com/office/officeart/2018/2/layout/IconLabelList"/>
    <dgm:cxn modelId="{7E8EA5BF-02CC-41C2-A7CF-B153778365B6}" type="presParOf" srcId="{5CC278AE-9618-4F63-A36B-DABFF003969D}" destId="{7A8D41E0-D064-4F64-B2E2-3734957541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9797" y="610033"/>
          <a:ext cx="904356" cy="9043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99712" y="799948"/>
          <a:ext cx="524526" cy="524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207944" y="610033"/>
          <a:ext cx="2131696" cy="90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compatible with an Intel Core – i5 processor, 8 GB RAM and 128 GB of SSD (tested)</a:t>
          </a:r>
        </a:p>
      </dsp:txBody>
      <dsp:txXfrm>
        <a:off x="1207944" y="610033"/>
        <a:ext cx="2131696" cy="904356"/>
      </dsp:txXfrm>
    </dsp:sp>
    <dsp:sp modelId="{75512A68-FA50-4392-A441-C6EC352FE606}">
      <dsp:nvSpPr>
        <dsp:cNvPr id="0" name=""/>
        <dsp:cNvSpPr/>
      </dsp:nvSpPr>
      <dsp:spPr>
        <a:xfrm>
          <a:off x="3711073" y="610033"/>
          <a:ext cx="904356" cy="9043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900987" y="799948"/>
          <a:ext cx="524526" cy="52452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809219" y="610033"/>
          <a:ext cx="2131696" cy="90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Microsoft </a:t>
          </a:r>
          <a:r>
            <a:rPr lang="en-US" sz="1400" kern="1200" dirty="0" err="1"/>
            <a:t>sql</a:t>
          </a:r>
          <a:r>
            <a:rPr lang="en-US" sz="1400" kern="1200" dirty="0"/>
            <a:t> server 2014</a:t>
          </a:r>
        </a:p>
      </dsp:txBody>
      <dsp:txXfrm>
        <a:off x="4809219" y="610033"/>
        <a:ext cx="2131696" cy="904356"/>
      </dsp:txXfrm>
    </dsp:sp>
    <dsp:sp modelId="{2CA4BD4C-87EF-4944-9E57-97154B3B633C}">
      <dsp:nvSpPr>
        <dsp:cNvPr id="0" name=""/>
        <dsp:cNvSpPr/>
      </dsp:nvSpPr>
      <dsp:spPr>
        <a:xfrm>
          <a:off x="109797" y="2134742"/>
          <a:ext cx="904356" cy="9043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299712" y="2324657"/>
          <a:ext cx="524526" cy="5245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207944" y="2134742"/>
          <a:ext cx="2131696" cy="90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Microsoft Windows 10</a:t>
          </a:r>
        </a:p>
      </dsp:txBody>
      <dsp:txXfrm>
        <a:off x="1207944" y="2134742"/>
        <a:ext cx="2131696" cy="904356"/>
      </dsp:txXfrm>
    </dsp:sp>
    <dsp:sp modelId="{7089FE6B-57E5-4306-8097-E758E000C828}">
      <dsp:nvSpPr>
        <dsp:cNvPr id="0" name=""/>
        <dsp:cNvSpPr/>
      </dsp:nvSpPr>
      <dsp:spPr>
        <a:xfrm>
          <a:off x="3711073" y="2134742"/>
          <a:ext cx="904356" cy="9043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900987" y="2324657"/>
          <a:ext cx="524526" cy="52452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809219" y="2134742"/>
          <a:ext cx="2131696" cy="90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Netbeans</a:t>
          </a:r>
          <a:r>
            <a:rPr lang="en-US" sz="1400" kern="1200" dirty="0"/>
            <a:t> IDE 8.2</a:t>
          </a:r>
        </a:p>
      </dsp:txBody>
      <dsp:txXfrm>
        <a:off x="4809219" y="2134742"/>
        <a:ext cx="2131696" cy="904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428298" y="355"/>
          <a:ext cx="2889750" cy="288975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Good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Display </a:t>
          </a:r>
        </a:p>
      </dsp:txBody>
      <dsp:txXfrm>
        <a:off x="3150736" y="355"/>
        <a:ext cx="1444875" cy="2384044"/>
      </dsp:txXfrm>
    </dsp:sp>
    <dsp:sp modelId="{3DCA436E-A06E-419C-933D-824314FA18DD}">
      <dsp:nvSpPr>
        <dsp:cNvPr id="0" name=""/>
        <dsp:cNvSpPr/>
      </dsp:nvSpPr>
      <dsp:spPr>
        <a:xfrm rot="7200000">
          <a:off x="4327735" y="2844348"/>
          <a:ext cx="2889750" cy="288975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75317"/>
                <a:satOff val="-14450"/>
                <a:lumOff val="205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75317"/>
                <a:satOff val="-14450"/>
                <a:lumOff val="205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work of the Indonesian people </a:t>
          </a:r>
        </a:p>
      </dsp:txBody>
      <dsp:txXfrm rot="-5400000">
        <a:off x="4799565" y="3693212"/>
        <a:ext cx="2384044" cy="1444875"/>
      </dsp:txXfrm>
    </dsp:sp>
    <dsp:sp modelId="{AB6E8487-3FDE-4982-AEDD-44690A8ABD93}">
      <dsp:nvSpPr>
        <dsp:cNvPr id="0" name=""/>
        <dsp:cNvSpPr/>
      </dsp:nvSpPr>
      <dsp:spPr>
        <a:xfrm rot="14400000">
          <a:off x="454564" y="2844365"/>
          <a:ext cx="2889750" cy="288975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Connected with </a:t>
          </a:r>
          <a:r>
            <a:rPr lang="en-US" sz="2700" kern="1200" dirty="0" err="1"/>
            <a:t>sql</a:t>
          </a:r>
          <a:r>
            <a:rPr lang="en-US" sz="2700" kern="1200" dirty="0"/>
            <a:t> </a:t>
          </a:r>
        </a:p>
      </dsp:txBody>
      <dsp:txXfrm rot="5400000">
        <a:off x="488440" y="3693228"/>
        <a:ext cx="2384044" cy="1444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75809-8C75-4E04-803F-AFF163039B65}">
      <dsp:nvSpPr>
        <dsp:cNvPr id="0" name=""/>
        <dsp:cNvSpPr/>
      </dsp:nvSpPr>
      <dsp:spPr>
        <a:xfrm>
          <a:off x="464600" y="392978"/>
          <a:ext cx="1449604" cy="144960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304F6-1159-42A1-9C34-3730AFDDA2CD}">
      <dsp:nvSpPr>
        <dsp:cNvPr id="0" name=""/>
        <dsp:cNvSpPr/>
      </dsp:nvSpPr>
      <dsp:spPr>
        <a:xfrm>
          <a:off x="0" y="2065833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Consumer</a:t>
          </a:r>
        </a:p>
      </dsp:txBody>
      <dsp:txXfrm>
        <a:off x="0" y="2065833"/>
        <a:ext cx="3221343" cy="720000"/>
      </dsp:txXfrm>
    </dsp:sp>
    <dsp:sp modelId="{149365D4-02F1-45AD-91FD-EDDC4F0E9A67}">
      <dsp:nvSpPr>
        <dsp:cNvPr id="0" name=""/>
        <dsp:cNvSpPr/>
      </dsp:nvSpPr>
      <dsp:spPr>
        <a:xfrm>
          <a:off x="4723497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B028-C0D7-44EE-803C-2FE7CB0A5632}">
      <dsp:nvSpPr>
        <dsp:cNvPr id="0" name=""/>
        <dsp:cNvSpPr/>
      </dsp:nvSpPr>
      <dsp:spPr>
        <a:xfrm>
          <a:off x="3837628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noProof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Competitor</a:t>
          </a:r>
        </a:p>
      </dsp:txBody>
      <dsp:txXfrm>
        <a:off x="3837628" y="2233845"/>
        <a:ext cx="3221343" cy="720000"/>
      </dsp:txXfrm>
    </dsp:sp>
    <dsp:sp modelId="{72D006BC-B9B3-458C-9768-07D20D6CD37A}">
      <dsp:nvSpPr>
        <dsp:cNvPr id="0" name=""/>
        <dsp:cNvSpPr/>
      </dsp:nvSpPr>
      <dsp:spPr>
        <a:xfrm>
          <a:off x="8508576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D41E0-D064-4F64-B2E2-37349575417C}">
      <dsp:nvSpPr>
        <dsp:cNvPr id="0" name=""/>
        <dsp:cNvSpPr/>
      </dsp:nvSpPr>
      <dsp:spPr>
        <a:xfrm>
          <a:off x="7622707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noProof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Market</a:t>
          </a:r>
        </a:p>
      </dsp:txBody>
      <dsp:txXfrm>
        <a:off x="7622707" y="2233845"/>
        <a:ext cx="322134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F6029-0D50-4DA6-BF05-FBA85947021A}" type="datetimeFigureOut">
              <a:rPr lang="en-ID" smtClean="0"/>
              <a:t>29/04/2019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18DEB-43E3-47AF-AA89-27F10C41525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231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20CB7-DCA5-4E5B-97F1-300CDD8D2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5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20CB7-DCA5-4E5B-97F1-300CDD8D2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9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1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1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985938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170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48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00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092550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4831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37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54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2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43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12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1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56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82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5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39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50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6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62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7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88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217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6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118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5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4/29/2019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914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BFD Coffee Shop</a:t>
            </a:r>
          </a:p>
        </p:txBody>
      </p:sp>
    </p:spTree>
    <p:extLst>
      <p:ext uri="{BB962C8B-B14F-4D97-AF65-F5344CB8AC3E}">
        <p14:creationId xmlns:p14="http://schemas.microsoft.com/office/powerpoint/2010/main" val="98394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49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jp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dirty="0" err="1">
                <a:solidFill>
                  <a:schemeClr val="tx1"/>
                </a:solidFill>
              </a:rPr>
              <a:t>dBF</a:t>
            </a:r>
            <a:r>
              <a:rPr lang="en-US" sz="7200" dirty="0">
                <a:solidFill>
                  <a:schemeClr val="tx1"/>
                </a:solidFill>
              </a:rPr>
              <a:t> COFFEE SHOP 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DEVELOPED BY :</a:t>
            </a:r>
          </a:p>
          <a:p>
            <a:r>
              <a:rPr lang="en-US" sz="2800" dirty="0">
                <a:solidFill>
                  <a:schemeClr val="tx1"/>
                </a:solidFill>
              </a:rPr>
              <a:t>M.</a:t>
            </a:r>
            <a:r>
              <a:rPr lang="en-US" sz="2800" dirty="0">
                <a:solidFill>
                  <a:srgbClr val="FFC000"/>
                </a:solidFill>
              </a:rPr>
              <a:t>D</a:t>
            </a:r>
            <a:r>
              <a:rPr lang="en-US" sz="2800" dirty="0">
                <a:solidFill>
                  <a:schemeClr val="tx1"/>
                </a:solidFill>
              </a:rPr>
              <a:t>HANI SETIAWAN </a:t>
            </a:r>
          </a:p>
          <a:p>
            <a:r>
              <a:rPr lang="en-US" sz="2800" dirty="0">
                <a:solidFill>
                  <a:schemeClr val="tx1"/>
                </a:solidFill>
              </a:rPr>
              <a:t>KAPTEN </a:t>
            </a:r>
            <a:r>
              <a:rPr lang="en-US" sz="2800" dirty="0">
                <a:solidFill>
                  <a:srgbClr val="FFC000"/>
                </a:solidFill>
              </a:rPr>
              <a:t>B</a:t>
            </a:r>
            <a:r>
              <a:rPr lang="en-US" sz="2800" dirty="0">
                <a:solidFill>
                  <a:schemeClr val="tx1"/>
                </a:solidFill>
              </a:rPr>
              <a:t>INTANG </a:t>
            </a:r>
          </a:p>
          <a:p>
            <a:r>
              <a:rPr lang="en-US" sz="2800" dirty="0">
                <a:solidFill>
                  <a:srgbClr val="FFC000"/>
                </a:solidFill>
              </a:rPr>
              <a:t>F</a:t>
            </a:r>
            <a:r>
              <a:rPr lang="en-US" sz="2800" dirty="0">
                <a:solidFill>
                  <a:schemeClr val="tx1"/>
                </a:solidFill>
              </a:rPr>
              <a:t>ERDIANSYAH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87E8F1-43DB-42E9-8CDF-AB3A0EA98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42116"/>
          </a:xfrm>
          <a:prstGeom prst="rect">
            <a:avLst/>
          </a:prstGeom>
        </p:spPr>
      </p:pic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Transaction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6A68094-1B8D-4BFF-B124-A8C619EAD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963" y="1184715"/>
            <a:ext cx="7552074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4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4AC06E-A8B0-4441-BE9B-A74DE117D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42116"/>
          </a:xfrm>
          <a:prstGeom prst="rect">
            <a:avLst/>
          </a:prstGeom>
        </p:spPr>
      </p:pic>
      <p:sp>
        <p:nvSpPr>
          <p:cNvPr id="1134" name="TextBox 1133"/>
          <p:cNvSpPr txBox="1"/>
          <p:nvPr/>
        </p:nvSpPr>
        <p:spPr>
          <a:xfrm>
            <a:off x="381000" y="243235"/>
            <a:ext cx="609946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 the SQL View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455FCC-0195-4F8C-85E3-410A40BAC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010" y="2057478"/>
            <a:ext cx="5311980" cy="27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43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configuration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310042"/>
              </p:ext>
            </p:extLst>
          </p:nvPr>
        </p:nvGraphicFramePr>
        <p:xfrm>
          <a:off x="685801" y="2142067"/>
          <a:ext cx="7050714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Rolling Dough">
            <a:extLst>
              <a:ext uri="{FF2B5EF4-FFF2-40B4-BE49-F238E27FC236}">
                <a16:creationId xmlns:a16="http://schemas.microsoft.com/office/drawing/2014/main" id="{CD3172FA-7FBF-4586-8BAE-F8681B4CC2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The advantages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 descr="Produc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535353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8" descr="Podium">
            <a:extLst>
              <a:ext uri="{FF2B5EF4-FFF2-40B4-BE49-F238E27FC236}">
                <a16:creationId xmlns:a16="http://schemas.microsoft.com/office/drawing/2014/main" id="{45AE8B68-96DD-4CAE-A627-B508D397C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799" y="3313050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50897-1309-41F6-A502-79CCB22BD7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9365" y="3426210"/>
            <a:ext cx="1093267" cy="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Any question </a:t>
            </a:r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BFD COFFEE APP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652946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4727" y="1728683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BACKGROUND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3961291" cy="585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20000"/>
              </a:lnSpc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D83B01"/>
                </a:solidFill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1400" b="1" i="0" u="none" strike="noStrike" kern="1200" cap="none" spc="0" normalizeH="0" noProof="0" dirty="0" err="1">
                <a:ln>
                  <a:noFill/>
                </a:ln>
                <a:solidFill>
                  <a:srgbClr val="D83B01"/>
                </a:solidFill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</a:t>
            </a:r>
            <a:r>
              <a:rPr lang="en-US" sz="1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 a </a:t>
            </a: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 application for selling coffee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1539465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5591" y="164286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Opening App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2628" y="812828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Schema 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2131487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85591" y="223488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Coffee shop menu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2723509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685591" y="2826907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coffee detail Menu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FC8CF4-919C-45B2-8697-568072DE84D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3397672"/>
            <a:ext cx="343070" cy="4942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BE9F61-FF7B-48FA-A49B-C9984165F3A3}"/>
              </a:ext>
            </a:extLst>
          </p:cNvPr>
          <p:cNvSpPr/>
          <p:nvPr/>
        </p:nvSpPr>
        <p:spPr>
          <a:xfrm>
            <a:off x="1685591" y="3501070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custumer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Menu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7B7FEB-2628-4AAE-991B-BA62183282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4071835"/>
            <a:ext cx="343070" cy="494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0E3064-5EE2-4E98-BF10-5486DF892F0E}"/>
              </a:ext>
            </a:extLst>
          </p:cNvPr>
          <p:cNvSpPr/>
          <p:nvPr/>
        </p:nvSpPr>
        <p:spPr>
          <a:xfrm>
            <a:off x="1685591" y="417523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Transaction menu 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2" grpId="0"/>
      <p:bldP spid="35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348C37-8635-48D1-8DEF-2082B7047F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78628" y="1811628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DBF Coffee shop application display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20" y="4560085"/>
            <a:ext cx="128714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C3166E-AA05-411D-B6AF-785923AB5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542116"/>
          </a:xfrm>
          <a:prstGeom prst="rect">
            <a:avLst/>
          </a:prstGeom>
        </p:spPr>
      </p:pic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Source Package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14A0C51-082E-4344-8388-0EF175E382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12" y="939800"/>
            <a:ext cx="5311775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522BB8-55AF-4C3B-8C1F-A7DDFE03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542116"/>
          </a:xfrm>
          <a:prstGeom prst="rect">
            <a:avLst/>
          </a:prstGeom>
        </p:spPr>
      </p:pic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Opening App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A2F6100-50BE-40BD-B530-8DD444780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328" y="1434072"/>
            <a:ext cx="6339344" cy="39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72B20F-709A-4B3B-A3C8-FFBEA007C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542116"/>
          </a:xfrm>
          <a:prstGeom prst="rect">
            <a:avLst/>
          </a:prstGeom>
        </p:spPr>
      </p:pic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Menu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F76AA44-8A1B-4CF2-A7FC-98D2D74C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735" y="1641955"/>
            <a:ext cx="5654530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3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D429B6-940C-4F96-8E8A-7AFF8A42E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42116"/>
          </a:xfrm>
          <a:prstGeom prst="rect">
            <a:avLst/>
          </a:prstGeom>
        </p:spPr>
      </p:pic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Menu Coffee detailed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93EAB82-C600-45B5-A886-82CB279FA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670" y="1203767"/>
            <a:ext cx="7620660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69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7FD975-E9FB-448B-BB82-E7B24E170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42116"/>
          </a:xfrm>
          <a:prstGeom prst="rect">
            <a:avLst/>
          </a:prstGeom>
        </p:spPr>
      </p:pic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Menu Customer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E15AD1-000B-4A22-99AB-A0887956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01" y="1207577"/>
            <a:ext cx="759779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52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4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8DE91F-79DC-4180-88FD-F1EDFB7A408C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A6C8FF0-DA63-443A-A3B0-F1968DFC02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DDD4FC-A802-47A8-9EB4-A0C393478C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Integral design</Template>
  <TotalTime>0</TotalTime>
  <Words>120</Words>
  <Application>Microsoft Office PowerPoint</Application>
  <PresentationFormat>Widescreen</PresentationFormat>
  <Paragraphs>47</Paragraphs>
  <Slides>15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Lato Black</vt:lpstr>
      <vt:lpstr>Tw Cen MT</vt:lpstr>
      <vt:lpstr>Tw Cen MT Condensed</vt:lpstr>
      <vt:lpstr>Wingdings 3</vt:lpstr>
      <vt:lpstr>Integral</vt:lpstr>
      <vt:lpstr>Office Theme</vt:lpstr>
      <vt:lpstr>1_Office Theme</vt:lpstr>
      <vt:lpstr>Celestial</vt:lpstr>
      <vt:lpstr>dBF COFFEE SHOP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configuration</vt:lpstr>
      <vt:lpstr>The advantages </vt:lpstr>
      <vt:lpstr>Thank You</vt:lpstr>
      <vt:lpstr>BFD COFFEE APP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2019-04-28T15:15:38Z</dcterms:created>
  <dcterms:modified xsi:type="dcterms:W3CDTF">2019-04-29T07:50:39Z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